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1"/>
  </p:notesMasterIdLst>
  <p:sldIdLst>
    <p:sldId id="257" r:id="rId2"/>
    <p:sldId id="258" r:id="rId3"/>
    <p:sldId id="304" r:id="rId4"/>
    <p:sldId id="259" r:id="rId5"/>
    <p:sldId id="305" r:id="rId6"/>
    <p:sldId id="261" r:id="rId7"/>
    <p:sldId id="262" r:id="rId8"/>
    <p:sldId id="306" r:id="rId9"/>
    <p:sldId id="307" r:id="rId10"/>
    <p:sldId id="308" r:id="rId11"/>
    <p:sldId id="318" r:id="rId12"/>
    <p:sldId id="319" r:id="rId13"/>
    <p:sldId id="320" r:id="rId14"/>
    <p:sldId id="312" r:id="rId15"/>
    <p:sldId id="313" r:id="rId16"/>
    <p:sldId id="314" r:id="rId17"/>
    <p:sldId id="321" r:id="rId18"/>
    <p:sldId id="322" r:id="rId19"/>
    <p:sldId id="323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59" d="100"/>
          <a:sy n="59" d="100"/>
        </p:scale>
        <p:origin x="300" y="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23/03/2021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4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2263167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5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4241460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10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067840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11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9419577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16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5228908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17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662354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若遇着重試誘切切莫投降</a:t>
            </a:r>
            <a:endParaRPr lang="en-PH" altLang="zh-TW" sz="4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4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Yield Not to Temptation</a:t>
            </a:r>
            <a:endParaRPr lang="en-US" sz="4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838200"/>
            <a:ext cx="9144000" cy="5638800"/>
          </a:xfrm>
        </p:spPr>
        <p:txBody>
          <a:bodyPr>
            <a:normAutofit lnSpcReduction="10000"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凡事克己待人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Hoan-su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khek-ki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thai-jin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用誠實忠厚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-ho,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 thoughtful and earnest,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Kind-hearted and true,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551041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5791200"/>
          </a:xfrm>
        </p:spPr>
        <p:txBody>
          <a:bodyPr>
            <a:normAutofit lnSpcReduction="10000"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一直看主耶穌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It-  tit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khoa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-So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祂至終會扶助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I   kau- be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hu-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Look ever to Jesus,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He’ll carry you through.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36130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700" y="228600"/>
            <a:ext cx="9372600" cy="6400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)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求主時常來助我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si-siong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安慰能力來賜我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An-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-lek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Ask the Savior to aid you,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Comfort, strengthen, and keep you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760650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762000"/>
            <a:ext cx="9372600" cy="6400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祢甚甘願來牽我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chin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kam-goan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khan goa,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祢至終會扶助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Li  kau- be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hu-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is willing to help you,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will carry you through.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957902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85800"/>
            <a:ext cx="9372600" cy="5943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3</a:t>
            </a:r>
            <a:r>
              <a:rPr lang="en-PH" altLang="zh-TW" sz="3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.</a:t>
            </a: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咱已經勝罪惡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Lan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-ok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有榮光冕旒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bian-liu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Him that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o’ercometh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God giveth a crown,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512989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81743"/>
            <a:ext cx="9372600" cy="5943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對敵雖然兇猛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Tui-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sui-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hiong-beng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咱由信得救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Lan  tui  sin  tit-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Thro’ faith we shall conquer,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’ often cast down;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7662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0"/>
            <a:ext cx="9144000" cy="5638800"/>
          </a:xfrm>
        </p:spPr>
        <p:txBody>
          <a:bodyPr>
            <a:normAutofit lnSpcReduction="10000"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倚靠萬能將軍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Oa-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ban-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Chiong-kun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會強勇堅固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kiong-iong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-ko,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He, who is our Savior,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Our strength will renew,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882242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14400"/>
            <a:ext cx="9144000" cy="5791200"/>
          </a:xfrm>
        </p:spPr>
        <p:txBody>
          <a:bodyPr>
            <a:normAutofit lnSpcReduction="10000"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一直看主耶穌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It-  tit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khoa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-So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祂至終會扶助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I  kau- be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hu-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Look ever to Jesus,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He’ll carry you through.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735465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700" y="3048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)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求主時常來助我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si-siong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安慰能力來賜我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An-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-lek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Ask the Savior to aid you,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Comfort, strengthen, and keep you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377397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762000"/>
            <a:ext cx="9372600" cy="6400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祢甚甘願來牽我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chin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kam-goan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khan goa,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祢至終會扶助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Li  kau- be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hu-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is willing to help you,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will carry you through.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9852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762000"/>
            <a:ext cx="9372600" cy="5943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1.</a:t>
            </a: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若遇着重試誘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Na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tu-tioh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tang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chhi-iu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切切莫投降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Chhiat-chhiat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tau-hang,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Yield not to temptation, 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 yielding is sin,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571500"/>
            <a:ext cx="9372600" cy="5715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首次若會克勝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Thau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-pai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khah-ia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後次勝穩當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Au- pai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un-tang,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Each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vic-t’ry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will help you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Some other to win;</a:t>
            </a:r>
          </a:p>
        </p:txBody>
      </p:sp>
    </p:spTree>
    <p:extLst>
      <p:ext uri="{BB962C8B-B14F-4D97-AF65-F5344CB8AC3E}">
        <p14:creationId xmlns:p14="http://schemas.microsoft.com/office/powerpoint/2010/main" val="3182037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當與私慾交戰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kap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su-iok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kau-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chian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盡力愈進步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chin-po,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Fight manfully onward,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Dark passions subdue,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0"/>
            <a:ext cx="9144000" cy="5791200"/>
          </a:xfrm>
        </p:spPr>
        <p:txBody>
          <a:bodyPr>
            <a:normAutofit lnSpcReduction="10000"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一直看主耶穌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It-  tit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khoa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-So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祂至終會扶助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I   kau- be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hu-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Look ever to Jesus,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He’ll carry you through.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933093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372600" cy="6400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)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求主時常來助我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si-siong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安慰能力來賜我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An-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-lek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Ask the Savior to aid you,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Comfort, strengthen, and keep you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0767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85800"/>
            <a:ext cx="9372600" cy="6400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祢甚甘願來牽我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chin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kam-goan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khan goa,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祢至終會扶助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Li  kau- be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hu-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is willing to help you,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will carry you through.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66322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58674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2.</a:t>
            </a: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莫與惡人交陪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Bo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kap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phai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-lang kau-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poe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莫說出惡話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kong-chhut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phai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Shun evil companions,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Bad language disdain,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970683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5943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尊敬上帝聖名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Siong-Te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seng-mia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莫濫糝取罪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lam-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chhu-choe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God’s name hold in rev-’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rence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Nor take it in vain;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55012069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2108</TotalTime>
  <Words>713</Words>
  <Application>Microsoft Office PowerPoint</Application>
  <PresentationFormat>Widescreen</PresentationFormat>
  <Paragraphs>145</Paragraphs>
  <Slides>19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238</cp:revision>
  <dcterms:created xsi:type="dcterms:W3CDTF">2018-01-05T06:11:53Z</dcterms:created>
  <dcterms:modified xsi:type="dcterms:W3CDTF">2021-03-23T07:12:20Z</dcterms:modified>
</cp:coreProperties>
</file>